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0" cy="6858000"/>
          </a:xfrm>
          <a:prstGeom prst="rect">
            <a:avLst/>
          </a:prstGeom>
          <a:solidFill>
            <a:srgbClr val="C9A962"/>
          </a:solidFill>
          <a:ln w="12700">
            <a:solidFill>
              <a:srgbClr val="C9A96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0" y="219456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Terra Intelligence — PISOS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64592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CCCC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Cesantoni Market Study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45920" y="4023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A9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2026-04-25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15 Plazas — PISOS</a:t>
            </a:r>
            <a:endParaRPr lang="en-US" sz="2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3200400"/>
                <a:gridCol w="2743200"/>
                <a:gridCol w="1371600"/>
                <a:gridCol w="1097280"/>
                <a:gridCol w="2286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#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MDP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Score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Verdict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Tulum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27.0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Cancún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792.4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653.0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Coatzacoalcos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Veracruz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74.3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Salina Cruz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Oaxaca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20.6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Monterrey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1403.8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Guadalajara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1751.1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Mérida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Yucatán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480.3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La Laguna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Coahuila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387.9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San Luis Potosí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 Luis Potosí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323.0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ZMVM (Valle de México)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4010.7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Puerto Vallarta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105.3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Carmen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Campeche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66.0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Juchitán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Oaxaca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27.8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Centro (Villahermosa)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Tabasco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189.6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Cuadrantes Resumen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ALTA PRIORIDAD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108960" y="1371600"/>
            <a:ext cx="3857625" cy="3657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103745" y="12801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394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ATRACTIVA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108960" y="2286000"/>
            <a:ext cx="5400675" cy="365760"/>
          </a:xfrm>
          <a:prstGeom prst="rect">
            <a:avLst/>
          </a:prstGeom>
          <a:solidFill>
            <a:srgbClr val="D4A029"/>
          </a:solidFill>
          <a:ln w="12700">
            <a:solidFill>
              <a:srgbClr val="D4A02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46795" y="2194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2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1089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OPORTUNIDAD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0" y="3200400"/>
            <a:ext cx="8229600" cy="36576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75720" y="31089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C85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0233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VIABLE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08960" y="4114800"/>
            <a:ext cx="6686550" cy="365760"/>
          </a:xfrm>
          <a:prstGeom prst="rect">
            <a:avLst/>
          </a:prstGeom>
          <a:solidFill>
            <a:srgbClr val="0096FF"/>
          </a:solidFill>
          <a:ln w="12700">
            <a:solidFill>
              <a:srgbClr val="0096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932670" y="40233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96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26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9377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EMERGENTE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108960" y="5029200"/>
            <a:ext cx="2057400" cy="365760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303520" y="49377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Estados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76072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(MDP)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Ciudades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4010.7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1883.1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1430.3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1403.8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1097.2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954.2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Chihuahua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824.9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Coahuila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796.4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783.5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Tamaulipas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763.2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2026-04-27T05:12:14Z</dcterms:created>
  <dcterms:modified xsi:type="dcterms:W3CDTF">2026-04-27T05:12:14Z</dcterms:modified>
</cp:coreProperties>
</file>