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E5C07B"/>
          </a:solidFill>
          <a:ln w="12700">
            <a:solidFill>
              <a:srgbClr val="E5C07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SANITARIOS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5C07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SANITARIOS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1609.9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36.8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584.6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Juan del Río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228.8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Toluca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140.1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Cajeme (Cd. Obregón)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Sonora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59.7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611.5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268.7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Irapuato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Celaya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64.5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VIABLE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Los Cabos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75.0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La Paz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Othón P. Blanco (Chetumal)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24.6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VIABLE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401444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47564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4014439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260559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1405054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51174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822960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47572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41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6423102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669222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32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1609.9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657.7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601.9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584.6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440.5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361.3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343.8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335.6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323.1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Puebla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284.2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2026-04-27T05:12:14Z</dcterms:created>
  <dcterms:modified xsi:type="dcterms:W3CDTF">2026-04-27T05:12:14Z</dcterms:modified>
</cp:coreProperties>
</file>