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0" cy="6858000"/>
          </a:xfrm>
          <a:prstGeom prst="rect">
            <a:avLst/>
          </a:prstGeom>
          <a:solidFill>
            <a:srgbClr val="5DAEE8"/>
          </a:solidFill>
          <a:ln w="12700">
            <a:solidFill>
              <a:srgbClr val="5DAEE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645920" y="219456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Terra Intelligence — SPC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645920" y="32918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CCCCC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Cesantoni Market Study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645920" y="40233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DAEE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2026-04-25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15 Plazas — SPC</a:t>
            </a:r>
            <a:endParaRPr lang="en-US" sz="28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3200400"/>
                <a:gridCol w="2743200"/>
                <a:gridCol w="1371600"/>
                <a:gridCol w="1097280"/>
                <a:gridCol w="22860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#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AE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AE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AE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MDP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AE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Score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AE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Verdict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AEE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ZMVM (Valle de México)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1259.6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Puerto Vallarta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41.9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San Juan del Río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44.0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Monterrey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472.8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220.3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Toluca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120.9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La Paz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 Sur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59.0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Othón P. Blanco (Chetumal)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53.6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21.1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VIABLE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Irapuato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64.3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Celaya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55.5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VIABLE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Cajeme (Cd. Obregón)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Sonora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52.8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Los Cabos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 Sur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81.9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Guadalajara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696.9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Cancún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315.2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Cuadrantes Resumen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ALTA PRIORIDAD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108960" y="1371600"/>
            <a:ext cx="391886" cy="36576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38006" y="12801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6394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21945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ATRACTIVA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108960" y="2286000"/>
            <a:ext cx="3722914" cy="365760"/>
          </a:xfrm>
          <a:prstGeom prst="rect">
            <a:avLst/>
          </a:prstGeom>
          <a:solidFill>
            <a:srgbClr val="D4A029"/>
          </a:solidFill>
          <a:ln w="12700">
            <a:solidFill>
              <a:srgbClr val="D4A02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969034" y="21945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02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31089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OPORTUNIDAD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108960" y="3200400"/>
            <a:ext cx="587829" cy="365760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833949" y="31089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C85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40233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VIABLE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108960" y="4114800"/>
            <a:ext cx="8229600" cy="365760"/>
          </a:xfrm>
          <a:prstGeom prst="rect">
            <a:avLst/>
          </a:prstGeom>
          <a:solidFill>
            <a:srgbClr val="0096FF"/>
          </a:solidFill>
          <a:ln w="12700">
            <a:solidFill>
              <a:srgbClr val="0096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1475720" y="40233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96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42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7200" y="49377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EMERGENTE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108960" y="5029200"/>
            <a:ext cx="7053943" cy="365760"/>
          </a:xfrm>
          <a:prstGeom prst="rect">
            <a:avLst/>
          </a:prstGeom>
          <a:solidFill>
            <a:srgbClr val="666666"/>
          </a:solidFill>
          <a:ln w="12700">
            <a:solidFill>
              <a:srgbClr val="66666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0300063" y="49377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36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Estados</a:t>
            </a:r>
            <a:endParaRPr lang="en-US" sz="28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76072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AE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(MDP)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AE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Ciudades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AEE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1259.6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749.4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497.2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472.8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379.5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379.5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Chihuahua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286.8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Tamaulipas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266.9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264.3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Coahuila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263.0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2026-04-27T05:12:14Z</dcterms:created>
  <dcterms:modified xsi:type="dcterms:W3CDTF">2026-04-27T05:12:14Z</dcterms:modified>
</cp:coreProperties>
</file>