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WPC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4A57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WPC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464.2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132.5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307.1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La Laguna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881051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7171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82296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06908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1058091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04211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208.7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139.0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135.2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132.5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80.4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2026-04-27T05:12:14Z</dcterms:created>
  <dcterms:modified xsi:type="dcterms:W3CDTF">2026-04-27T05:12:14Z</dcterms:modified>
</cp:coreProperties>
</file>